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 varScale="1">
        <p:scale>
          <a:sx n="160" d="100"/>
          <a:sy n="160" d="100"/>
        </p:scale>
        <p:origin x="294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deziiign.com/books/project/6234d553daeb4d3bb3c37d86be6d5ab6?ysclid=lvi8sop1gn212552898" TargetMode="External"/><Relationship Id="rId2" Type="http://schemas.openxmlformats.org/officeDocument/2006/relationships/hyperlink" Target="https://help.rayfund.ru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cits.ru/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Проект по теме: </a:t>
            </a:r>
            <a:r>
              <a:rPr lang="en-US" dirty="0"/>
              <a:t>“</a:t>
            </a:r>
            <a:r>
              <a:rPr lang="ru-RU" dirty="0"/>
              <a:t>Приложение для помощи приютам для животных</a:t>
            </a:r>
            <a:r>
              <a:rPr lang="en-US" dirty="0"/>
              <a:t>”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007559"/>
            <a:ext cx="9144000" cy="1655762"/>
          </a:xfrm>
        </p:spPr>
        <p:txBody>
          <a:bodyPr/>
          <a:lstStyle/>
          <a:p>
            <a:r>
              <a:rPr lang="ru-RU" dirty="0"/>
              <a:t>Проект </a:t>
            </a:r>
            <a:r>
              <a:rPr lang="ru-RU" dirty="0" err="1"/>
              <a:t>выполнели</a:t>
            </a:r>
            <a:r>
              <a:rPr lang="ru-RU" dirty="0"/>
              <a:t>: Рубан Тимофей Александрович</a:t>
            </a:r>
            <a:r>
              <a:rPr lang="en-US" altLang="ru-RU" dirty="0"/>
              <a:t>,</a:t>
            </a:r>
            <a:r>
              <a:rPr lang="ru-RU" altLang="en-US" dirty="0"/>
              <a:t> </a:t>
            </a:r>
          </a:p>
          <a:p>
            <a:r>
              <a:rPr lang="ru-RU" altLang="en-US" dirty="0"/>
              <a:t>Пименов Иван Артёмович, </a:t>
            </a:r>
            <a:r>
              <a:rPr lang="en-US" altLang="ru-RU" dirty="0"/>
              <a:t> </a:t>
            </a:r>
          </a:p>
          <a:p>
            <a:r>
              <a:rPr lang="ru-RU" altLang="en-US" dirty="0"/>
              <a:t>Ковалев Данил Сергеевич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9555" y="168910"/>
            <a:ext cx="4963160" cy="1325880"/>
          </a:xfrm>
        </p:spPr>
        <p:txBody>
          <a:bodyPr>
            <a:normAutofit/>
          </a:bodyPr>
          <a:lstStyle/>
          <a:p>
            <a:r>
              <a:rPr lang="ru-RU" altLang="en-US"/>
              <a:t>Легендарная троица</a:t>
            </a: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22045" y="1494790"/>
            <a:ext cx="1600200" cy="232854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3320" y="1494790"/>
            <a:ext cx="1733550" cy="2327910"/>
          </a:xfrm>
          <a:prstGeom prst="rect">
            <a:avLst/>
          </a:prstGeom>
        </p:spPr>
      </p:pic>
      <p:pic>
        <p:nvPicPr>
          <p:cNvPr id="17" name="Рисунок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57945" y="1495425"/>
            <a:ext cx="2120265" cy="2327910"/>
          </a:xfrm>
          <a:prstGeom prst="rect">
            <a:avLst/>
          </a:prstGeom>
        </p:spPr>
      </p:pic>
      <p:sp>
        <p:nvSpPr>
          <p:cNvPr id="11" name="Text Box 10"/>
          <p:cNvSpPr txBox="1"/>
          <p:nvPr/>
        </p:nvSpPr>
        <p:spPr>
          <a:xfrm>
            <a:off x="674370" y="3987165"/>
            <a:ext cx="2496185" cy="77025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defTabSz="12192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spc="27" dirty="0">
                <a:solidFill>
                  <a:srgbClr val="0166B3"/>
                </a:solidFill>
                <a:latin typeface="Arial Narrow" panose="020B0606020202030204" pitchFamily="34" charset="0"/>
                <a:cs typeface="Arial" panose="020B0604020202020204" pitchFamily="34" charset="0"/>
                <a:sym typeface="+mn-ea"/>
              </a:rPr>
              <a:t>Ковалев Данил</a:t>
            </a:r>
            <a:endParaRPr lang="ru-RU" spc="27" dirty="0">
              <a:solidFill>
                <a:srgbClr val="0166B3"/>
              </a:solidFill>
              <a:latin typeface="Arial Narrow" panose="020B0606020202030204" pitchFamily="34" charset="0"/>
              <a:cs typeface="Arial" panose="020B0604020202020204" pitchFamily="34" charset="0"/>
            </a:endParaRPr>
          </a:p>
          <a:p>
            <a:pPr defTabSz="12192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spc="27" dirty="0">
                <a:solidFill>
                  <a:prstClr val="black"/>
                </a:solidFill>
                <a:latin typeface="Arial Narrow" panose="020B0606020202030204" pitchFamily="34" charset="0"/>
                <a:cs typeface="Arial" panose="020B0604020202020204" pitchFamily="34" charset="0"/>
                <a:sym typeface="+mn-ea"/>
              </a:rPr>
              <a:t>Разработчик</a:t>
            </a:r>
          </a:p>
          <a:p>
            <a:pPr defTabSz="1219200" eaLnBrk="0" fontAlgn="base" hangingPunct="0">
              <a:spcBef>
                <a:spcPct val="0"/>
              </a:spcBef>
              <a:spcAft>
                <a:spcPct val="0"/>
              </a:spcAft>
            </a:pPr>
            <a:endParaRPr lang="ru-RU" altLang="en-US"/>
          </a:p>
        </p:txBody>
      </p:sp>
      <p:sp>
        <p:nvSpPr>
          <p:cNvPr id="12" name="Text Box 11"/>
          <p:cNvSpPr txBox="1"/>
          <p:nvPr/>
        </p:nvSpPr>
        <p:spPr>
          <a:xfrm>
            <a:off x="4592320" y="3987165"/>
            <a:ext cx="2496185" cy="77089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defTabSz="12192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spc="27" dirty="0">
                <a:solidFill>
                  <a:srgbClr val="0166B3"/>
                </a:solidFill>
                <a:latin typeface="Arial Narrow" panose="020B0606020202030204" pitchFamily="34" charset="0"/>
                <a:cs typeface="Arial" panose="020B0604020202020204" pitchFamily="34" charset="0"/>
                <a:sym typeface="+mn-ea"/>
              </a:rPr>
              <a:t>Рубан Тимофей</a:t>
            </a:r>
            <a:endParaRPr lang="ru-RU" spc="27" dirty="0">
              <a:solidFill>
                <a:srgbClr val="0166B3"/>
              </a:solidFill>
              <a:latin typeface="Arial Narrow" panose="020B0606020202030204" pitchFamily="34" charset="0"/>
              <a:cs typeface="Arial" panose="020B0604020202020204" pitchFamily="34" charset="0"/>
            </a:endParaRPr>
          </a:p>
          <a:p>
            <a:pPr defTabSz="12192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spc="27" dirty="0">
                <a:solidFill>
                  <a:prstClr val="black"/>
                </a:solidFill>
                <a:latin typeface="Arial Narrow" panose="020B0606020202030204" pitchFamily="34" charset="0"/>
                <a:cs typeface="Arial" panose="020B0604020202020204" pitchFamily="34" charset="0"/>
                <a:sym typeface="+mn-ea"/>
              </a:rPr>
              <a:t>Менеджер</a:t>
            </a:r>
            <a:endParaRPr lang="ru-RU" dirty="0">
              <a:solidFill>
                <a:prstClr val="black"/>
              </a:solidFill>
              <a:latin typeface="Calibri" panose="020F0502020204030204" charset="0"/>
              <a:cs typeface="Arial" panose="020B0604020202020204" pitchFamily="34" charset="0"/>
            </a:endParaRPr>
          </a:p>
          <a:p>
            <a:pPr defTabSz="12192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spc="27" dirty="0">
                <a:solidFill>
                  <a:prstClr val="black"/>
                </a:solidFill>
                <a:latin typeface="Arial Narrow" panose="020B0606020202030204" pitchFamily="34" charset="0"/>
                <a:cs typeface="Arial" panose="020B0604020202020204" pitchFamily="34" charset="0"/>
                <a:sym typeface="+mn-ea"/>
              </a:rPr>
              <a:t> </a:t>
            </a:r>
            <a:endParaRPr lang="ru-RU" dirty="0">
              <a:solidFill>
                <a:prstClr val="black"/>
              </a:solidFill>
              <a:latin typeface="Calibri" panose="020F0502020204030204" charset="0"/>
              <a:cs typeface="Arial" panose="020B0604020202020204" pitchFamily="34" charset="0"/>
            </a:endParaRPr>
          </a:p>
          <a:p>
            <a:pPr defTabSz="1219200" eaLnBrk="0" fontAlgn="base" hangingPunct="0">
              <a:spcBef>
                <a:spcPct val="0"/>
              </a:spcBef>
              <a:spcAft>
                <a:spcPct val="0"/>
              </a:spcAft>
            </a:pPr>
            <a:endParaRPr lang="ru-RU" altLang="en-US"/>
          </a:p>
        </p:txBody>
      </p:sp>
      <p:sp>
        <p:nvSpPr>
          <p:cNvPr id="13" name="Text Box 12"/>
          <p:cNvSpPr txBox="1"/>
          <p:nvPr/>
        </p:nvSpPr>
        <p:spPr>
          <a:xfrm>
            <a:off x="8764270" y="3987165"/>
            <a:ext cx="2496185" cy="6426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defTabSz="12192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spc="27" dirty="0">
                <a:solidFill>
                  <a:srgbClr val="0166B3"/>
                </a:solidFill>
                <a:latin typeface="Arial Narrow" panose="020B0606020202030204" pitchFamily="34" charset="0"/>
                <a:cs typeface="Arial" panose="020B0604020202020204" pitchFamily="34" charset="0"/>
                <a:sym typeface="+mn-ea"/>
              </a:rPr>
              <a:t>Пименов Иван</a:t>
            </a:r>
            <a:endParaRPr lang="ru-RU" spc="27" dirty="0">
              <a:solidFill>
                <a:srgbClr val="0166B3"/>
              </a:solidFill>
              <a:latin typeface="Arial Narrow" panose="020B0606020202030204" pitchFamily="34" charset="0"/>
              <a:cs typeface="Arial" panose="020B0604020202020204" pitchFamily="34" charset="0"/>
            </a:endParaRPr>
          </a:p>
          <a:p>
            <a:pPr defTabSz="12192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ru-RU" spc="27" dirty="0">
                <a:solidFill>
                  <a:prstClr val="black"/>
                </a:solidFill>
                <a:latin typeface="Arial Narrow" panose="020B0606020202030204" pitchFamily="34" charset="0"/>
                <a:cs typeface="Arial" panose="020B0604020202020204" pitchFamily="34" charset="0"/>
                <a:sym typeface="+mn-ea"/>
              </a:rPr>
              <a:t>Дизайнер  </a:t>
            </a:r>
            <a:endParaRPr lang="ru-RU" dirty="0">
              <a:solidFill>
                <a:prstClr val="black"/>
              </a:solidFill>
              <a:latin typeface="Calibri" panose="020F0502020204030204" charset="0"/>
              <a:cs typeface="Arial" panose="020B0604020202020204" pitchFamily="34" charset="0"/>
            </a:endParaRPr>
          </a:p>
          <a:p>
            <a:pPr defTabSz="1219200" eaLnBrk="0" fontAlgn="base" hangingPunct="0">
              <a:spcBef>
                <a:spcPct val="0"/>
              </a:spcBef>
              <a:spcAft>
                <a:spcPct val="0"/>
              </a:spcAft>
            </a:pPr>
            <a:endParaRPr lang="ru-RU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ru-RU"/>
              <a:t>Актуальность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25880"/>
            <a:ext cx="11275695" cy="4351655"/>
          </a:xfrm>
        </p:spPr>
        <p:txBody>
          <a:bodyPr/>
          <a:lstStyle/>
          <a:p>
            <a:pPr marL="0" indent="0">
              <a:buNone/>
            </a:pPr>
            <a:r>
              <a:rPr lang="ru-RU" sz="2000" dirty="0">
                <a:solidFill>
                  <a:srgbClr val="000000"/>
                </a:solidFill>
                <a:latin typeface="Charter"/>
              </a:rPr>
              <a:t>В </a:t>
            </a:r>
            <a:r>
              <a:rPr lang="ru-RU" sz="2000" b="0" i="0" dirty="0">
                <a:solidFill>
                  <a:srgbClr val="000000"/>
                </a:solidFill>
                <a:effectLst/>
                <a:latin typeface="Charter"/>
              </a:rPr>
              <a:t>конце 2021 года компания Mars </a:t>
            </a:r>
            <a:r>
              <a:rPr lang="ru-RU" sz="2000" b="0" i="0" dirty="0" err="1">
                <a:solidFill>
                  <a:srgbClr val="000000"/>
                </a:solidFill>
                <a:effectLst/>
                <a:latin typeface="Charter"/>
              </a:rPr>
              <a:t>Petcare</a:t>
            </a:r>
            <a:r>
              <a:rPr lang="ru-RU" sz="2000" b="0" i="0" dirty="0">
                <a:solidFill>
                  <a:srgbClr val="000000"/>
                </a:solidFill>
                <a:effectLst/>
                <a:latin typeface="Charter"/>
              </a:rPr>
              <a:t>, производитель кормов и товаров для животных, провела в девяти странах большое исследование, посвященное бездомным собакам и кошкам. Эксперты выяснили, что всего в России насчитывается 67 млн кошек и собак. Из них 4,1 млн, или 6%, — бездомные: 3,2 млн кошек и 735 тысяч собак живут на улице, еще 144 тысячи животных — в приютах.</a:t>
            </a:r>
            <a:endParaRPr lang="ru-RU" altLang="en-US" sz="2000" dirty="0"/>
          </a:p>
          <a:p>
            <a:pPr marL="0" indent="0">
              <a:buNone/>
            </a:pPr>
            <a:endParaRPr lang="ru-RU" altLang="en-US" dirty="0"/>
          </a:p>
          <a:p>
            <a:pPr marL="3657600" lvl="8" indent="457200">
              <a:buNone/>
            </a:pPr>
            <a:r>
              <a:rPr lang="ru-RU" altLang="en-US" dirty="0"/>
              <a:t>              </a:t>
            </a:r>
            <a:endParaRPr lang="en-US" alt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176" y="2648154"/>
            <a:ext cx="4739005" cy="3159760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F45C094E-690D-453D-9492-23AAA7C157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9757" y="3306429"/>
            <a:ext cx="3366545" cy="3120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Цель и гипотеза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altLang="en-US" dirty="0"/>
              <a:t>Цель: </a:t>
            </a:r>
            <a:r>
              <a:rPr lang="ru-RU" altLang="en-US" dirty="0">
                <a:sym typeface="+mn-ea"/>
              </a:rPr>
              <a:t>Создание удобного приложения для помощи приютам.</a:t>
            </a:r>
          </a:p>
          <a:p>
            <a:pPr marL="0" indent="0">
              <a:buNone/>
            </a:pPr>
            <a:endParaRPr lang="ru-RU" altLang="en-US" dirty="0"/>
          </a:p>
          <a:p>
            <a:pPr marL="0" indent="0">
              <a:buNone/>
            </a:pPr>
            <a:r>
              <a:rPr lang="ru-RU" altLang="en-US" dirty="0"/>
              <a:t>Гипотеза: Удобный интерфейс приложения позволит большему кругу пользователей помогать приютам.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altLang="en-US"/>
              <a:t>Анализ аналогов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ru-RU" altLang="en-US" dirty="0"/>
              <a:t>Приложение: </a:t>
            </a:r>
            <a:r>
              <a:rPr lang="ru-RU" altLang="en-US" dirty="0">
                <a:hlinkClick r:id="rId2" action="ppaction://hlinkfile"/>
              </a:rPr>
              <a:t>Помощник РЭЙ</a:t>
            </a:r>
            <a:r>
              <a:rPr lang="ru-RU" altLang="en-US" dirty="0"/>
              <a:t>. Направлено на помощь бездомным животным в Москве и Подмосковье.</a:t>
            </a:r>
          </a:p>
          <a:p>
            <a:pPr marL="514350" indent="-514350">
              <a:buAutoNum type="arabicPeriod"/>
            </a:pPr>
            <a:r>
              <a:rPr lang="en-US" altLang="en-US" dirty="0" err="1">
                <a:hlinkClick r:id="rId3" action="ppaction://hlinkfile"/>
              </a:rPr>
              <a:t>budka</a:t>
            </a:r>
            <a:r>
              <a:rPr lang="en-US" altLang="en-US" dirty="0"/>
              <a:t>. </a:t>
            </a:r>
            <a:endParaRPr lang="ru-RU" altLang="en-US" dirty="0"/>
          </a:p>
          <a:p>
            <a:pPr marL="514350" indent="-514350">
              <a:buAutoNum type="arabicPeriod"/>
            </a:pPr>
            <a:r>
              <a:rPr lang="en-US" altLang="en-US" dirty="0">
                <a:hlinkClick r:id="rId4"/>
              </a:rPr>
              <a:t>ACITS</a:t>
            </a:r>
            <a:r>
              <a:rPr lang="ru-RU" altLang="en-US" dirty="0"/>
              <a:t> Делает упор на лечении животных.</a:t>
            </a:r>
          </a:p>
          <a:p>
            <a:pPr marL="514350" indent="-514350">
              <a:buAutoNum type="arabicPeriod"/>
            </a:pPr>
            <a:r>
              <a:rPr lang="ru-RU" altLang="en-US" dirty="0"/>
              <a:t>ТОША. Предназначено для помощи приютам для животных. приложение помогает их найти и финансово поддержать, а также вступить в волонтерские программы</a:t>
            </a:r>
          </a:p>
          <a:p>
            <a:pPr marL="514350" indent="-514350">
              <a:buAutoNum type="arabicPeriod"/>
            </a:pPr>
            <a:endParaRPr lang="ru-RU" altLang="en-US" dirty="0"/>
          </a:p>
          <a:p>
            <a:pPr marL="514350" indent="-514350">
              <a:buAutoNum type="arabicPeriod"/>
            </a:pPr>
            <a:endParaRPr lang="en-US" alt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Концепция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altLang="en-US" dirty="0"/>
              <a:t>Концепция приложения заключается в том, чтобы значительно упростить помощь, оказываемую приютам с помощью цифровизации большинства процессов: пожертвование, бронирование собаки для прогулки и тест-драйва.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8255"/>
            <a:ext cx="10515600" cy="1325563"/>
          </a:xfrm>
        </p:spPr>
        <p:txBody>
          <a:bodyPr/>
          <a:lstStyle/>
          <a:p>
            <a:r>
              <a:rPr lang="ru-RU" dirty="0"/>
              <a:t>Решение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182" y="887627"/>
            <a:ext cx="12069589" cy="3056844"/>
          </a:xfrm>
        </p:spPr>
        <p:txBody>
          <a:bodyPr/>
          <a:lstStyle/>
          <a:p>
            <a:r>
              <a:rPr lang="ru-RU" altLang="en-US" dirty="0">
                <a:sym typeface="+mn-ea"/>
              </a:rPr>
              <a:t>Наше приложение состоит из нескольких страниц, с которыми пользователь может взаимодействовать. Пользователь может зарегистрироваться и пожертвовать деньги выбранным им приютам.</a:t>
            </a:r>
          </a:p>
          <a:p>
            <a:r>
              <a:rPr lang="ru-RU" altLang="en-US" dirty="0">
                <a:sym typeface="+mn-ea"/>
              </a:rPr>
              <a:t>Пользователь также может забронировать собаку, с которой он хочет погулять, и время прогулки.</a:t>
            </a:r>
          </a:p>
          <a:p>
            <a:r>
              <a:rPr lang="ru-RU" altLang="en-US" dirty="0">
                <a:sym typeface="+mn-ea"/>
              </a:rPr>
              <a:t>Приложение позволяет забрать понравившуюся собаку домой и выбрать для этого удобное время.</a:t>
            </a:r>
            <a:endParaRPr lang="ru-RU" altLang="en-US" dirty="0"/>
          </a:p>
          <a:p>
            <a:endParaRPr lang="en-US" dirty="0"/>
          </a:p>
        </p:txBody>
      </p:sp>
      <p:pic>
        <p:nvPicPr>
          <p:cNvPr id="4" name="video_2024-04-28_10-59-52">
            <a:hlinkClick r:id="" action="ppaction://media"/>
            <a:extLst>
              <a:ext uri="{FF2B5EF4-FFF2-40B4-BE49-F238E27FC236}">
                <a16:creationId xmlns:a16="http://schemas.microsoft.com/office/drawing/2014/main" id="{AC117A1E-5088-4431-872D-9A702F81E31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15646" y="3569539"/>
            <a:ext cx="5599954" cy="31499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0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Решение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155" y="1825625"/>
            <a:ext cx="6619875" cy="4351655"/>
          </a:xfrm>
        </p:spPr>
        <p:txBody>
          <a:bodyPr/>
          <a:lstStyle/>
          <a:p>
            <a:pPr marL="0" indent="0">
              <a:buNone/>
            </a:pPr>
            <a:r>
              <a:rPr lang="ru-RU" altLang="ru-RU" sz="2400"/>
              <a:t>На данный момент из функционала реализованы функции, такие как</a:t>
            </a:r>
            <a:r>
              <a:rPr lang="en-US" altLang="ru-RU" sz="2400"/>
              <a:t>:</a:t>
            </a:r>
          </a:p>
          <a:p>
            <a:pPr marL="0" indent="0">
              <a:buNone/>
            </a:pPr>
            <a:r>
              <a:rPr lang="ru-RU" altLang="ru-RU" sz="2400"/>
              <a:t>- Выбор приюта</a:t>
            </a:r>
          </a:p>
          <a:p>
            <a:pPr marL="0" indent="0">
              <a:buNone/>
            </a:pPr>
            <a:r>
              <a:rPr lang="ru-RU" altLang="ru-RU" sz="2400"/>
              <a:t>-Выбор определённого питомца приюта</a:t>
            </a:r>
          </a:p>
          <a:p>
            <a:pPr marL="0" indent="0">
              <a:buNone/>
            </a:pPr>
            <a:r>
              <a:rPr lang="ru-RU" altLang="ru-RU" sz="2400"/>
              <a:t>-Бронирование времени на</a:t>
            </a:r>
            <a:r>
              <a:rPr lang="en-US" altLang="ru-RU" sz="2400"/>
              <a:t> </a:t>
            </a:r>
            <a:r>
              <a:rPr lang="ru-RU" altLang="ru-RU" sz="2400"/>
              <a:t>прогулку с питомцем,</a:t>
            </a:r>
          </a:p>
          <a:p>
            <a:pPr marL="0" indent="0">
              <a:buNone/>
            </a:pPr>
            <a:r>
              <a:rPr lang="ru-RU" altLang="ru-RU" sz="2400"/>
              <a:t>тест-драйва, и взятия питомца к себе</a:t>
            </a:r>
          </a:p>
          <a:p>
            <a:pPr marL="0" indent="0">
              <a:buNone/>
            </a:pPr>
            <a:r>
              <a:rPr lang="ru-RU" altLang="ru-RU" sz="2400"/>
              <a:t>-Создание нового приюта из панели управления админа</a:t>
            </a:r>
          </a:p>
          <a:p>
            <a:pPr marL="0" indent="0">
              <a:buNone/>
            </a:pPr>
            <a:endParaRPr lang="ru-RU" altLang="ru-RU" sz="2400"/>
          </a:p>
        </p:txBody>
      </p:sp>
      <p:pic>
        <p:nvPicPr>
          <p:cNvPr id="6" name="Изображение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3175" y="0"/>
            <a:ext cx="6070600" cy="3135630"/>
          </a:xfrm>
          <a:prstGeom prst="rect">
            <a:avLst/>
          </a:prstGeom>
        </p:spPr>
      </p:pic>
      <p:pic>
        <p:nvPicPr>
          <p:cNvPr id="7" name="Изображение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7030" y="3001645"/>
            <a:ext cx="3257550" cy="1490980"/>
          </a:xfrm>
          <a:prstGeom prst="rect">
            <a:avLst/>
          </a:prstGeom>
        </p:spPr>
      </p:pic>
      <p:pic>
        <p:nvPicPr>
          <p:cNvPr id="10" name="Изображение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8755" y="4798060"/>
            <a:ext cx="4664710" cy="20599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altLang="en-US"/>
              <a:t>Инвестора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altLang="en-US" dirty="0"/>
              <a:t>Благотворительные фонды</a:t>
            </a:r>
          </a:p>
          <a:p>
            <a:r>
              <a:rPr lang="ru-RU" altLang="en-US" dirty="0"/>
              <a:t>Частные лица, неравнодушные к судьбам животных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320</Words>
  <Application>Microsoft Office PowerPoint</Application>
  <PresentationFormat>Широкоэкранный</PresentationFormat>
  <Paragraphs>41</Paragraphs>
  <Slides>9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5" baseType="lpstr">
      <vt:lpstr>Arial</vt:lpstr>
      <vt:lpstr>Arial Narrow</vt:lpstr>
      <vt:lpstr>Calibri</vt:lpstr>
      <vt:lpstr>Calibri Light</vt:lpstr>
      <vt:lpstr>Charter</vt:lpstr>
      <vt:lpstr>Office Theme</vt:lpstr>
      <vt:lpstr>Проект по теме: “Приложение для помощи приютам для животных”</vt:lpstr>
      <vt:lpstr>Легендарная троица</vt:lpstr>
      <vt:lpstr>Актуальность</vt:lpstr>
      <vt:lpstr>Цель и гипотеза</vt:lpstr>
      <vt:lpstr>Анализ аналогов</vt:lpstr>
      <vt:lpstr>Концепция</vt:lpstr>
      <vt:lpstr>Решение</vt:lpstr>
      <vt:lpstr>Решение</vt:lpstr>
      <vt:lpstr>Инвестора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 по теме: “Благотворительность в помощь собакам”</dc:title>
  <dc:creator>Danil</dc:creator>
  <cp:lastModifiedBy>Danil</cp:lastModifiedBy>
  <cp:revision>8</cp:revision>
  <dcterms:created xsi:type="dcterms:W3CDTF">2024-04-27T15:16:34Z</dcterms:created>
  <dcterms:modified xsi:type="dcterms:W3CDTF">2024-04-28T04:01:40Z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9398A2DF1BEE40DE8893EC57DBCE46CC_11</vt:lpwstr>
  </property>
  <property fmtid="{D5CDD505-2E9C-101B-9397-08002B2CF9AE}" pid="3" name="KSOProductBuildVer">
    <vt:lpwstr>1033-12.2.0.13472</vt:lpwstr>
  </property>
</Properties>
</file>

<file path=docProps/thumbnail.jpeg>
</file>